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5C0E5-65EE-46AC-83BE-EE5F2DCFA393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65BEB-5A2E-4FA3-BB86-BE75F37EB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98E54-910E-4DBB-A9E4-1C45DB772D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3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6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0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7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9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8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3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4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4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3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AF07-1363-4AFC-A51F-F73C2657B01A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8C2A-D4FD-4DD9-B2D6-527538874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0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Accuracy Assessment (Ellipsoid*)</a:t>
            </a:r>
            <a:br>
              <a:rPr lang="en-US" dirty="0" smtClean="0"/>
            </a:br>
            <a:r>
              <a:rPr lang="en-US" dirty="0" smtClean="0"/>
              <a:t>vs. LAS files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1" y="2057400"/>
          <a:ext cx="7391399" cy="307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586"/>
                <a:gridCol w="1134963"/>
                <a:gridCol w="1134963"/>
                <a:gridCol w="1134963"/>
                <a:gridCol w="2269924"/>
              </a:tblGrid>
              <a:tr h="4162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Island</a:t>
                      </a:r>
                      <a:endParaRPr lang="en-US" sz="1600" dirty="0"/>
                    </a:p>
                  </a:txBody>
                  <a:tcPr marL="123316" marR="123316" marT="61658" marB="61658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RMSE (m)</a:t>
                      </a:r>
                    </a:p>
                  </a:txBody>
                  <a:tcPr marL="123316" marR="123316" marT="61658" marB="6165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Mean (m)</a:t>
                      </a:r>
                      <a:endParaRPr lang="en-US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3316" marR="123316" marT="61658" marB="6165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Std. Dev. (m)</a:t>
                      </a:r>
                    </a:p>
                  </a:txBody>
                  <a:tcPr marL="123316" marR="123316" marT="61658" marB="6165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Change</a:t>
                      </a:r>
                      <a:r>
                        <a:rPr lang="en-US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from last delivery?</a:t>
                      </a:r>
                      <a:endParaRPr lang="en-US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3316" marR="123316" marT="61658" marB="61658"/>
                </a:tc>
              </a:tr>
              <a:tr h="3699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Kure Atoll</a:t>
                      </a:r>
                      <a:endParaRPr lang="en-US" sz="1600" dirty="0"/>
                    </a:p>
                  </a:txBody>
                  <a:tcPr marL="123316" marR="123316" marT="61658" marB="6165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99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Midway Atoll</a:t>
                      </a:r>
                      <a:endParaRPr lang="en-US" sz="1600" dirty="0"/>
                    </a:p>
                  </a:txBody>
                  <a:tcPr marL="123316" marR="123316" marT="61658" marB="6165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99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Pearl</a:t>
                      </a:r>
                      <a:r>
                        <a:rPr lang="en-US" sz="1600" baseline="0" dirty="0" smtClean="0"/>
                        <a:t> and Hermes</a:t>
                      </a:r>
                      <a:endParaRPr lang="en-US" sz="1600" dirty="0"/>
                    </a:p>
                  </a:txBody>
                  <a:tcPr marL="123316" marR="123316" marT="61658" marB="6165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994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Lisianski</a:t>
                      </a:r>
                      <a:r>
                        <a:rPr lang="en-US" sz="1600" dirty="0" smtClean="0"/>
                        <a:t> Island</a:t>
                      </a:r>
                      <a:endParaRPr lang="en-US" sz="1600" dirty="0"/>
                    </a:p>
                  </a:txBody>
                  <a:tcPr marL="123316" marR="123316" marT="61658" marB="6165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99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Laysan Island</a:t>
                      </a:r>
                      <a:endParaRPr lang="en-US" sz="1600" dirty="0"/>
                    </a:p>
                  </a:txBody>
                  <a:tcPr marL="123316" marR="123316" marT="61658" marB="6165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994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Tern (French Frigate</a:t>
                      </a:r>
                      <a:r>
                        <a:rPr lang="en-US" sz="1600" baseline="0" dirty="0" smtClean="0"/>
                        <a:t> Shoals)</a:t>
                      </a:r>
                      <a:endParaRPr lang="en-US" sz="1600" dirty="0" smtClean="0"/>
                    </a:p>
                  </a:txBody>
                  <a:tcPr marL="123316" marR="123316" marT="61658" marB="6165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Yes, better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257800"/>
            <a:ext cx="4495800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Green: meets vertical accuracy specification of 0.15m RMSE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635823"/>
            <a:ext cx="2514600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Red: doesn’t meet specification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260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†</a:t>
            </a:r>
            <a:r>
              <a:rPr lang="en-US" dirty="0" smtClean="0"/>
              <a:t>Negative mean values indicate that lidar surface is lower than control elevation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59552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*Based on WGS84 ellipsoid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Accuracy Assessment (Ellipsoid*) vs. LAS files</vt:lpstr>
    </vt:vector>
  </TitlesOfParts>
  <Company>NOS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Assessment (Ellipsoid*) vs. LAS files</dc:title>
  <dc:creator>Kirk Waters</dc:creator>
  <cp:lastModifiedBy>Kirk Waters</cp:lastModifiedBy>
  <cp:revision>1</cp:revision>
  <dcterms:created xsi:type="dcterms:W3CDTF">2014-05-09T17:48:17Z</dcterms:created>
  <dcterms:modified xsi:type="dcterms:W3CDTF">2014-05-09T17:51:05Z</dcterms:modified>
</cp:coreProperties>
</file>